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7" r:id="rId2"/>
    <p:sldId id="388" r:id="rId3"/>
    <p:sldId id="380" r:id="rId4"/>
    <p:sldId id="374" r:id="rId5"/>
    <p:sldId id="375" r:id="rId6"/>
    <p:sldId id="378" r:id="rId7"/>
    <p:sldId id="362" r:id="rId8"/>
    <p:sldId id="389" r:id="rId9"/>
    <p:sldId id="373" r:id="rId10"/>
    <p:sldId id="381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83" r:id="rId21"/>
    <p:sldId id="384" r:id="rId22"/>
    <p:sldId id="385" r:id="rId23"/>
    <p:sldId id="386" r:id="rId24"/>
    <p:sldId id="387" r:id="rId25"/>
    <p:sldId id="382" r:id="rId26"/>
    <p:sldId id="359" r:id="rId27"/>
    <p:sldId id="322" r:id="rId28"/>
    <p:sldId id="325" r:id="rId29"/>
    <p:sldId id="327" r:id="rId30"/>
    <p:sldId id="358" r:id="rId31"/>
    <p:sldId id="394" r:id="rId32"/>
    <p:sldId id="395" r:id="rId33"/>
    <p:sldId id="360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61" r:id="rId48"/>
    <p:sldId id="341" r:id="rId49"/>
    <p:sldId id="342" r:id="rId50"/>
    <p:sldId id="343" r:id="rId51"/>
    <p:sldId id="344" r:id="rId52"/>
    <p:sldId id="345" r:id="rId53"/>
    <p:sldId id="350" r:id="rId54"/>
    <p:sldId id="390" r:id="rId55"/>
    <p:sldId id="391" r:id="rId56"/>
    <p:sldId id="392" r:id="rId57"/>
    <p:sldId id="393" r:id="rId58"/>
    <p:sldId id="346" r:id="rId59"/>
    <p:sldId id="313" r:id="rId60"/>
    <p:sldId id="315" r:id="rId61"/>
    <p:sldId id="316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79861"/>
  </p:normalViewPr>
  <p:slideViewPr>
    <p:cSldViewPr snapToGrid="0" snapToObjects="1">
      <p:cViewPr>
        <p:scale>
          <a:sx n="97" d="100"/>
          <a:sy n="97" d="100"/>
        </p:scale>
        <p:origin x="2272" y="-152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8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9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7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5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7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this image, </a:t>
            </a:r>
            <a:r>
              <a:rPr lang="en-US" baseline="0" dirty="0" err="1" smtClean="0"/>
              <a:t>metion</a:t>
            </a:r>
            <a:r>
              <a:rPr lang="en-US" baseline="0" dirty="0" smtClean="0"/>
              <a:t> that these are my examples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1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34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1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png"/><Relationship Id="rId8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3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emf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1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04938" y="4678494"/>
            <a:ext cx="12583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57493" y="5754188"/>
            <a:ext cx="1274952" cy="218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7" y="1721242"/>
            <a:ext cx="7141263" cy="23804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5112" y="4078580"/>
            <a:ext cx="17187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Correlation-based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5795" y="4078580"/>
            <a:ext cx="17347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Average the video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7796" y="4212280"/>
            <a:ext cx="23166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Encode video with H.264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Analysis-preserve vs.  Analysis-aware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Success criteria/risk and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19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143001" y="1885408"/>
            <a:ext cx="3095502" cy="3765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379" y="5638261"/>
            <a:ext cx="2435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43692" y="3912143"/>
            <a:ext cx="599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80922" y="4985190"/>
            <a:ext cx="514590" cy="284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98960" y="4708190"/>
            <a:ext cx="10221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/ Motivation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2887" y="2235837"/>
            <a:ext cx="8998226" cy="2096070"/>
            <a:chOff x="1063871" y="3108450"/>
            <a:chExt cx="10152475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1063871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04659" y="3108450"/>
              <a:ext cx="2899858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Storage</a:t>
              </a:r>
              <a:endParaRPr lang="en-US" sz="3200" dirty="0"/>
            </a:p>
            <a:p>
              <a:pPr algn="ctr"/>
              <a:r>
                <a:rPr lang="en-US" sz="3200" dirty="0" smtClean="0"/>
                <a:t>&amp;</a:t>
              </a:r>
            </a:p>
            <a:p>
              <a:pPr algn="ctr"/>
              <a:r>
                <a:rPr lang="en-US" sz="3200" dirty="0" smtClean="0"/>
                <a:t>Transmission</a:t>
              </a:r>
              <a:endParaRPr lang="en-US" sz="32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2405568" y="3235600"/>
            <a:ext cx="76170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0936" y="3247334"/>
            <a:ext cx="7260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65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48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</p:txBody>
      </p:sp>
    </p:spTree>
    <p:extLst>
      <p:ext uri="{BB962C8B-B14F-4D97-AF65-F5344CB8AC3E}">
        <p14:creationId xmlns:p14="http://schemas.microsoft.com/office/powerpoint/2010/main" val="109412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</p:txBody>
      </p:sp>
    </p:spTree>
    <p:extLst>
      <p:ext uri="{BB962C8B-B14F-4D97-AF65-F5344CB8AC3E}">
        <p14:creationId xmlns:p14="http://schemas.microsoft.com/office/powerpoint/2010/main" val="643986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more details on microscopy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8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starting of BLE work</a:t>
            </a:r>
          </a:p>
          <a:p>
            <a:endParaRPr lang="en-US" dirty="0"/>
          </a:p>
          <a:p>
            <a:r>
              <a:rPr lang="en-US" dirty="0"/>
              <a:t>For the BLE part, mention bigger picture: why you need image transmission from beacon devices???? [ Fat beacon blog…. ], physical net, why there is a need … there is need for image to be transmitted.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00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219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299355"/>
            <a:ext cx="2733627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18304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162" y="352357"/>
            <a:ext cx="4205801" cy="24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2482292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94382" y="2689074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94382" y="3997519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45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46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8727"/>
            <a:ext cx="7886700" cy="300513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Store 3D object motion data into Beacons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70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50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53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00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XXXX more details on MARBLE</a:t>
            </a:r>
          </a:p>
        </p:txBody>
      </p: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/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 / motivation: physical net / Future of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</a:p>
          <a:p>
            <a:r>
              <a:rPr lang="en-US" dirty="0" smtClean="0"/>
              <a:t>Background </a:t>
            </a:r>
          </a:p>
          <a:p>
            <a:r>
              <a:rPr lang="en-US" dirty="0" smtClean="0"/>
              <a:t>Problem </a:t>
            </a:r>
          </a:p>
          <a:p>
            <a:r>
              <a:rPr lang="en-US" dirty="0" smtClean="0"/>
              <a:t>Solution</a:t>
            </a:r>
          </a:p>
          <a:p>
            <a:endParaRPr lang="en-US" dirty="0"/>
          </a:p>
          <a:p>
            <a:r>
              <a:rPr lang="en-US" dirty="0" smtClean="0"/>
              <a:t>Evaluation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6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XXXX add the axis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5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10765</TotalTime>
  <Words>3281</Words>
  <Application>Microsoft Macintosh PowerPoint</Application>
  <PresentationFormat>On-screen Show (4:3)</PresentationFormat>
  <Paragraphs>570</Paragraphs>
  <Slides>61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5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Generic Framework for Prioritizing Content of Interest in Multimedia Data Compression</vt:lpstr>
      <vt:lpstr>Introduction / Motivation</vt:lpstr>
      <vt:lpstr>Motivating example</vt:lpstr>
      <vt:lpstr>Motivating Example</vt:lpstr>
      <vt:lpstr>Motivating Example</vt:lpstr>
      <vt:lpstr>Problem of Interest</vt:lpstr>
      <vt:lpstr>Introduction / motivation</vt:lpstr>
      <vt:lpstr>XXXX</vt:lpstr>
      <vt:lpstr>Summary</vt:lpstr>
      <vt:lpstr>Challenges</vt:lpstr>
      <vt:lpstr>Method Summary </vt:lpstr>
      <vt:lpstr>PowerPoint Presentation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Result: compression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XXX</vt:lpstr>
      <vt:lpstr>Challenge: Battery Life constraint</vt:lpstr>
      <vt:lpstr>Challenge: BLE packet format</vt:lpstr>
      <vt:lpstr>Challenge: Conventional compression is not good enough</vt:lpstr>
      <vt:lpstr>PowerPoint Presentation</vt:lpstr>
      <vt:lpstr>Today’s talk</vt:lpstr>
      <vt:lpstr>PowerPoint Presentation</vt:lpstr>
      <vt:lpstr>Background: BLE Beacon technology application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243</cp:revision>
  <dcterms:created xsi:type="dcterms:W3CDTF">2017-02-13T04:25:39Z</dcterms:created>
  <dcterms:modified xsi:type="dcterms:W3CDTF">2017-03-19T03:16:39Z</dcterms:modified>
</cp:coreProperties>
</file>